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4" r:id="rId3"/>
    <p:sldId id="265" r:id="rId4"/>
    <p:sldId id="262" r:id="rId5"/>
    <p:sldId id="266" r:id="rId6"/>
    <p:sldId id="263" r:id="rId7"/>
    <p:sldId id="267" r:id="rId8"/>
    <p:sldId id="268" r:id="rId9"/>
    <p:sldId id="270" r:id="rId10"/>
    <p:sldId id="271" r:id="rId11"/>
    <p:sldId id="26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343" autoAdjust="0"/>
  </p:normalViewPr>
  <p:slideViewPr>
    <p:cSldViewPr snapToGrid="0">
      <p:cViewPr varScale="1">
        <p:scale>
          <a:sx n="69" d="100"/>
          <a:sy n="69" d="100"/>
        </p:scale>
        <p:origin x="7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7A927946-D41A-4BC6-BB46-D547D73AA1B2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2D3E788B-E1C7-4047-A51E-C4A9DCD42B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7946-D41A-4BC6-BB46-D547D73AA1B2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788B-E1C7-4047-A51E-C4A9DCD42B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7946-D41A-4BC6-BB46-D547D73AA1B2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788B-E1C7-4047-A51E-C4A9DCD42B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A927946-D41A-4BC6-BB46-D547D73AA1B2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D3E788B-E1C7-4047-A51E-C4A9DCD42B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7A927946-D41A-4BC6-BB46-D547D73AA1B2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2D3E788B-E1C7-4047-A51E-C4A9DCD42B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7946-D41A-4BC6-BB46-D547D73AA1B2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788B-E1C7-4047-A51E-C4A9DCD42B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7946-D41A-4BC6-BB46-D547D73AA1B2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788B-E1C7-4047-A51E-C4A9DCD42B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927946-D41A-4BC6-BB46-D547D73AA1B2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D3E788B-E1C7-4047-A51E-C4A9DCD42B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7946-D41A-4BC6-BB46-D547D73AA1B2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788B-E1C7-4047-A51E-C4A9DCD42B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A927946-D41A-4BC6-BB46-D547D73AA1B2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D3E788B-E1C7-4047-A51E-C4A9DCD42B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927946-D41A-4BC6-BB46-D547D73AA1B2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D3E788B-E1C7-4047-A51E-C4A9DCD42B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A927946-D41A-4BC6-BB46-D547D73AA1B2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D3E788B-E1C7-4047-A51E-C4A9DCD42BF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microsoft.com/office/2007/relationships/hdphoto" Target="../media/hdphoto1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498764"/>
            <a:ext cx="10672354" cy="46088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</a:t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«Могилёвский городской центр коррекционно-развивающего обучения и реабилитации»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«Патриотическое воспитание</a:t>
            </a:r>
            <a:b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подрастающего поколения»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38160" y="5525588"/>
            <a:ext cx="3735977" cy="1214845"/>
          </a:xfrm>
        </p:spPr>
        <p:txBody>
          <a:bodyPr>
            <a:noAutofit/>
          </a:bodyPr>
          <a:lstStyle/>
          <a:p>
            <a:pPr algn="r"/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Себекина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И.С.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Коваленко Е.В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67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03" y="212316"/>
            <a:ext cx="4649933" cy="64215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472" y="212316"/>
            <a:ext cx="4816187" cy="642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0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8" t="4538" r="17124"/>
          <a:stretch/>
        </p:blipFill>
        <p:spPr>
          <a:xfrm>
            <a:off x="262708" y="104821"/>
            <a:ext cx="4049486" cy="303026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6" t="3447" r="16675"/>
          <a:stretch/>
        </p:blipFill>
        <p:spPr>
          <a:xfrm>
            <a:off x="4508499" y="104821"/>
            <a:ext cx="3593012" cy="303026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9" t="4098" r="23714" b="1"/>
          <a:stretch/>
        </p:blipFill>
        <p:spPr>
          <a:xfrm>
            <a:off x="262708" y="3291842"/>
            <a:ext cx="4127863" cy="33832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-12168" b="24762"/>
          <a:stretch/>
        </p:blipFill>
        <p:spPr>
          <a:xfrm>
            <a:off x="8343900" y="431392"/>
            <a:ext cx="3472499" cy="49635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952" r="-7105" b="20572"/>
          <a:stretch/>
        </p:blipFill>
        <p:spPr>
          <a:xfrm>
            <a:off x="4508500" y="3291841"/>
            <a:ext cx="3835400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53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8" r="15247"/>
          <a:stretch/>
        </p:blipFill>
        <p:spPr>
          <a:xfrm rot="5400000">
            <a:off x="1559314" y="3042360"/>
            <a:ext cx="3093162" cy="423333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7421" r="28889" b="836"/>
          <a:stretch/>
        </p:blipFill>
        <p:spPr>
          <a:xfrm rot="5400000">
            <a:off x="4363333" y="478130"/>
            <a:ext cx="2630316" cy="34093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4348" r="39754" b="2593"/>
          <a:stretch/>
        </p:blipFill>
        <p:spPr>
          <a:xfrm rot="5400000">
            <a:off x="6302925" y="2961421"/>
            <a:ext cx="3093162" cy="43952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t="20810" r="33334"/>
          <a:stretch/>
        </p:blipFill>
        <p:spPr>
          <a:xfrm rot="5400000">
            <a:off x="8100248" y="511569"/>
            <a:ext cx="2630317" cy="33424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4" t="18833" b="5007"/>
          <a:stretch/>
        </p:blipFill>
        <p:spPr>
          <a:xfrm rot="5400000">
            <a:off x="650174" y="535323"/>
            <a:ext cx="2630316" cy="32949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64202" y="383816"/>
            <a:ext cx="4769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 Белорусских лесов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581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18436" r="18765" b="7983"/>
          <a:stretch/>
        </p:blipFill>
        <p:spPr>
          <a:xfrm>
            <a:off x="444137" y="688192"/>
            <a:ext cx="4760043" cy="30032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5" r="17284"/>
          <a:stretch/>
        </p:blipFill>
        <p:spPr>
          <a:xfrm>
            <a:off x="5689038" y="732226"/>
            <a:ext cx="4882441" cy="29592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8066" r="-1729"/>
          <a:stretch/>
        </p:blipFill>
        <p:spPr>
          <a:xfrm>
            <a:off x="5689038" y="3691467"/>
            <a:ext cx="4882441" cy="31665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5" t="19260" r="8519" b="6995"/>
          <a:stretch/>
        </p:blipFill>
        <p:spPr>
          <a:xfrm>
            <a:off x="444136" y="3691466"/>
            <a:ext cx="4760043" cy="31665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70216" y="209006"/>
            <a:ext cx="4950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символика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559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r="18148"/>
          <a:stretch/>
        </p:blipFill>
        <p:spPr>
          <a:xfrm>
            <a:off x="198555" y="109656"/>
            <a:ext cx="3618982" cy="35008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2469" r="18395" b="1398"/>
          <a:stretch/>
        </p:blipFill>
        <p:spPr>
          <a:xfrm>
            <a:off x="3885944" y="477144"/>
            <a:ext cx="3664388" cy="3172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" t="3623" r="21111" b="4855"/>
          <a:stretch/>
        </p:blipFill>
        <p:spPr>
          <a:xfrm>
            <a:off x="7670990" y="745016"/>
            <a:ext cx="3624292" cy="34414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64332" y="0"/>
            <a:ext cx="3422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символы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2298" y="109656"/>
            <a:ext cx="2364376" cy="36933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GulimChe" panose="020B0609000101010101" pitchFamily="49" charset="-127"/>
                <a:ea typeface="GulimChe" panose="020B0609000101010101" pitchFamily="49" charset="-127"/>
              </a:rPr>
              <a:t>ВАСИЛЬКИ</a:t>
            </a:r>
            <a:endParaRPr lang="ru-RU" b="1" i="1" dirty="0">
              <a:solidFill>
                <a:srgbClr val="0070C0"/>
              </a:solidFill>
              <a:latin typeface="GulimChe" panose="020B0609000101010101" pitchFamily="49" charset="-127"/>
              <a:ea typeface="GulimChe" panose="020B0609000101010101" pitchFamily="49" charset="-127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7809" r="2844" b="19048"/>
          <a:stretch/>
        </p:blipFill>
        <p:spPr>
          <a:xfrm>
            <a:off x="158225" y="3811655"/>
            <a:ext cx="2718192" cy="30463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9429" r="-45" b="19809"/>
          <a:stretch/>
        </p:blipFill>
        <p:spPr>
          <a:xfrm>
            <a:off x="3009035" y="3717514"/>
            <a:ext cx="2859820" cy="31404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8" r="3439" b="13904"/>
          <a:stretch/>
        </p:blipFill>
        <p:spPr>
          <a:xfrm>
            <a:off x="6001473" y="4186449"/>
            <a:ext cx="3918857" cy="267155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82" y="3756298"/>
            <a:ext cx="3484994" cy="299719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2" b="12731"/>
          <a:stretch/>
        </p:blipFill>
        <p:spPr>
          <a:xfrm>
            <a:off x="4027932" y="3756297"/>
            <a:ext cx="3160889" cy="299719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377" y="3756297"/>
            <a:ext cx="3517875" cy="29971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t="11029" r="13333"/>
          <a:stretch/>
        </p:blipFill>
        <p:spPr>
          <a:xfrm>
            <a:off x="6048103" y="827736"/>
            <a:ext cx="4466530" cy="28165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" t="19425" r="18519"/>
          <a:stretch/>
        </p:blipFill>
        <p:spPr>
          <a:xfrm>
            <a:off x="867471" y="788447"/>
            <a:ext cx="4176888" cy="28558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38697" y="91440"/>
            <a:ext cx="6897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поля, хлеб и белорусская картошка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260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5" y="537351"/>
            <a:ext cx="4417666" cy="28730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288" y="537352"/>
            <a:ext cx="4447821" cy="28730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288" y="3510845"/>
            <a:ext cx="4447821" cy="32466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4" t="17119" r="-3827" b="-1811"/>
          <a:stretch/>
        </p:blipFill>
        <p:spPr>
          <a:xfrm>
            <a:off x="846665" y="3523908"/>
            <a:ext cx="4628444" cy="33471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81943" y="117783"/>
            <a:ext cx="6505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рубашка-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вышиванка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97" t="1303" r="4124" b="-176"/>
          <a:stretch/>
        </p:blipFill>
        <p:spPr>
          <a:xfrm>
            <a:off x="2896510" y="719324"/>
            <a:ext cx="2440913" cy="27837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45" y="719325"/>
            <a:ext cx="2471088" cy="27837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" t="7902" r="2153" b="9794"/>
          <a:stretch/>
        </p:blipFill>
        <p:spPr>
          <a:xfrm>
            <a:off x="4102268" y="3793066"/>
            <a:ext cx="3465095" cy="2980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5" t="5432" r="1495" b="8477"/>
          <a:stretch/>
        </p:blipFill>
        <p:spPr>
          <a:xfrm>
            <a:off x="243825" y="3793066"/>
            <a:ext cx="3601156" cy="2980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178" y="719324"/>
            <a:ext cx="2925428" cy="28393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650" y="3793066"/>
            <a:ext cx="3480467" cy="2980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5817" y="0"/>
            <a:ext cx="5799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Аист и зубр-символы Беларуси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361" y="166488"/>
            <a:ext cx="2864753" cy="339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96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4222" y="274638"/>
            <a:ext cx="7270045" cy="775229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законными представителями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65" y="1115697"/>
            <a:ext cx="2789126" cy="485402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274" y="1600200"/>
            <a:ext cx="2518251" cy="436952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583" y="1600200"/>
            <a:ext cx="2712076" cy="43695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242" y="1046968"/>
            <a:ext cx="2902805" cy="492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36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" y="84196"/>
            <a:ext cx="3378837" cy="333827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109" y="84196"/>
            <a:ext cx="3292898" cy="333827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890" y="0"/>
            <a:ext cx="3560922" cy="34224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558" y="3468201"/>
            <a:ext cx="3489994" cy="3389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9" y="3468202"/>
            <a:ext cx="3726872" cy="338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263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543</TotalTime>
  <Words>35</Words>
  <Application>Microsoft Office PowerPoint</Application>
  <PresentationFormat>Широкоэкранный</PresentationFormat>
  <Paragraphs>12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GulimChe</vt:lpstr>
      <vt:lpstr>Calibri</vt:lpstr>
      <vt:lpstr>Century Schoolbook</vt:lpstr>
      <vt:lpstr>Times New Roman</vt:lpstr>
      <vt:lpstr>Wingdings</vt:lpstr>
      <vt:lpstr>Wingdings 2</vt:lpstr>
      <vt:lpstr>Эркер</vt:lpstr>
      <vt:lpstr>                                                                                                      Государственное учреждение образования  «Могилёвский городской центр коррекционно-развивающего обучения и реабилитации»   Тема: «Патриотическое воспитание  подрастающего поколения»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законными представителями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социально-значимых компетенций т ознакомление с правами</dc:title>
  <dc:creator>user</dc:creator>
  <cp:lastModifiedBy>user</cp:lastModifiedBy>
  <cp:revision>71</cp:revision>
  <dcterms:created xsi:type="dcterms:W3CDTF">2023-01-17T13:30:07Z</dcterms:created>
  <dcterms:modified xsi:type="dcterms:W3CDTF">2025-02-06T14:12:33Z</dcterms:modified>
</cp:coreProperties>
</file>